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47"/>
  </p:normalViewPr>
  <p:slideViewPr>
    <p:cSldViewPr snapToGrid="0" snapToObjects="1">
      <p:cViewPr varScale="1">
        <p:scale>
          <a:sx n="136" d="100"/>
          <a:sy n="136" d="100"/>
        </p:scale>
        <p:origin x="216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1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165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81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604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330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5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17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05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72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283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5434D-FECA-D041-BFF5-EF91EB0FDCE3}" type="datetimeFigureOut">
              <a:rPr lang="en-US" smtClean="0"/>
              <a:t>10/20/17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1DD00-CE5D-754C-B0FF-222E74999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83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402"/>
            <a:ext cx="5604235" cy="56042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893" y="1508289"/>
            <a:ext cx="7316511" cy="4237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533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Po-Lin Chiu</dc:creator>
  <cp:lastModifiedBy>Po-Lin Chiu</cp:lastModifiedBy>
  <cp:revision>4</cp:revision>
  <cp:lastPrinted>2017-10-20T16:10:06Z</cp:lastPrinted>
  <dcterms:created xsi:type="dcterms:W3CDTF">2017-10-20T16:06:53Z</dcterms:created>
  <dcterms:modified xsi:type="dcterms:W3CDTF">2017-10-20T16:19:16Z</dcterms:modified>
</cp:coreProperties>
</file>

<file path=docProps/thumbnail.jpeg>
</file>